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A9297-A4C4-407A-9D74-21C283509B3B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1446E-AAF4-44B0-8243-D0D634E0A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643866" cy="235745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_BraggaStars" pitchFamily="82" charset="-52"/>
              </a:rPr>
              <a:t>Подразделение по делам несовершеннолетних ОМВД России по Сретенскому району</a:t>
            </a:r>
            <a:endParaRPr lang="ru-RU" b="1" dirty="0">
              <a:solidFill>
                <a:srgbClr val="00B050"/>
              </a:solidFill>
              <a:latin typeface="a_BraggaStars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Безопасный новый год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7" descr="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2286016" cy="33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Старое\Анимашки(2)\ёлки(2)\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2643182"/>
            <a:ext cx="2648513" cy="388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Если вы хотите весело и без происшествий встретить Новый год, то необходимо соблюдать основные меры предосторожности:</a:t>
            </a:r>
            <a:b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</a:br>
            <a:endParaRPr lang="ru-RU" b="1" dirty="0" smtClean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2" name="Picture 6" descr="D:\картинки гифы\картинки огонь\Огонь Пожар\00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86124"/>
            <a:ext cx="1885954" cy="3279920"/>
          </a:xfrm>
          <a:prstGeom prst="rect">
            <a:avLst/>
          </a:prstGeom>
          <a:noFill/>
        </p:spPr>
      </p:pic>
      <p:pic>
        <p:nvPicPr>
          <p:cNvPr id="5" name="Picture 2" descr="ani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85" y="3786190"/>
            <a:ext cx="4674493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зажигайте на ёлке свечи, бенгальские огни. </a:t>
            </a:r>
          </a:p>
        </p:txBody>
      </p:sp>
      <p:pic>
        <p:nvPicPr>
          <p:cNvPr id="4" name="Picture 14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2857512" cy="4762520"/>
          </a:xfrm>
          <a:prstGeom prst="rect">
            <a:avLst/>
          </a:prstGeom>
          <a:noFill/>
        </p:spPr>
      </p:pic>
      <p:pic>
        <p:nvPicPr>
          <p:cNvPr id="7" name="Picture 10" descr="Kerzen0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636"/>
            <a:ext cx="514350" cy="628650"/>
          </a:xfrm>
          <a:prstGeom prst="rect">
            <a:avLst/>
          </a:prstGeom>
          <a:noFill/>
        </p:spPr>
      </p:pic>
      <p:pic>
        <p:nvPicPr>
          <p:cNvPr id="8" name="Picture 26" descr="Sterne0036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30" descr="Sterne0046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8592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785926"/>
            <a:ext cx="2057400" cy="2009776"/>
          </a:xfrm>
          <a:prstGeom prst="rect">
            <a:avLst/>
          </a:prstGeom>
          <a:noFill/>
        </p:spPr>
      </p:pic>
      <p:pic>
        <p:nvPicPr>
          <p:cNvPr id="12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643182"/>
            <a:ext cx="2057400" cy="2009776"/>
          </a:xfrm>
          <a:prstGeom prst="rect">
            <a:avLst/>
          </a:prstGeom>
          <a:noFill/>
        </p:spPr>
      </p:pic>
      <p:pic>
        <p:nvPicPr>
          <p:cNvPr id="13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000372"/>
            <a:ext cx="428625" cy="1085850"/>
          </a:xfrm>
          <a:prstGeom prst="rect">
            <a:avLst/>
          </a:prstGeom>
          <a:noFill/>
        </p:spPr>
      </p:pic>
      <p:pic>
        <p:nvPicPr>
          <p:cNvPr id="14" name="Picture 16" descr="Kerzen00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500570"/>
            <a:ext cx="1543050" cy="657225"/>
          </a:xfrm>
          <a:prstGeom prst="rect">
            <a:avLst/>
          </a:prstGeom>
          <a:noFill/>
        </p:spPr>
      </p:pic>
      <p:pic>
        <p:nvPicPr>
          <p:cNvPr id="15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4286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используйте самодельные электрогирлянды, не направляйте в её сторону хлопушки; 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5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r="33427"/>
          <a:stretch>
            <a:fillRect/>
          </a:stretch>
        </p:blipFill>
        <p:spPr bwMode="auto">
          <a:xfrm>
            <a:off x="357158" y="2500306"/>
            <a:ext cx="4059969" cy="4093767"/>
          </a:xfrm>
          <a:prstGeom prst="rect">
            <a:avLst/>
          </a:prstGeom>
          <a:noFill/>
        </p:spPr>
      </p:pic>
      <p:pic>
        <p:nvPicPr>
          <p:cNvPr id="6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7257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Нельзя ватой обкладывать подставку и украшать ветки  и игрушками из нее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2786082" cy="3896618"/>
          </a:xfrm>
          <a:prstGeom prst="rect">
            <a:avLst/>
          </a:prstGeom>
          <a:noFill/>
        </p:spPr>
      </p:pic>
      <p:pic>
        <p:nvPicPr>
          <p:cNvPr id="6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572140"/>
            <a:ext cx="1147210" cy="928694"/>
          </a:xfrm>
          <a:prstGeom prst="rect">
            <a:avLst/>
          </a:prstGeom>
          <a:noFill/>
        </p:spPr>
      </p:pic>
      <p:pic>
        <p:nvPicPr>
          <p:cNvPr id="7" name="Picture 8" descr="IPB 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390525" cy="400050"/>
          </a:xfrm>
          <a:prstGeom prst="rect">
            <a:avLst/>
          </a:prstGeom>
          <a:noFill/>
        </p:spPr>
      </p:pic>
      <p:pic>
        <p:nvPicPr>
          <p:cNvPr id="8" name="Picture 2" descr="IPB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781050" cy="619126"/>
          </a:xfrm>
          <a:prstGeom prst="rect">
            <a:avLst/>
          </a:prstGeom>
          <a:noFill/>
        </p:spPr>
      </p:pic>
      <p:pic>
        <p:nvPicPr>
          <p:cNvPr id="9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643578"/>
            <a:ext cx="1147210" cy="928694"/>
          </a:xfrm>
          <a:prstGeom prst="rect">
            <a:avLst/>
          </a:prstGeom>
          <a:noFill/>
        </p:spPr>
      </p:pic>
      <p:pic>
        <p:nvPicPr>
          <p:cNvPr id="10" name="Picture 6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000504"/>
            <a:ext cx="9906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mpir Deco" pitchFamily="2" charset="0"/>
              </a:rPr>
              <a:t>Не пускай салют без спроса!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4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4656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Во избежания всяких бед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Огню на елку хода нет!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6" name="Picture 2" descr="46 (488x593, 342Kb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715" y="1600200"/>
            <a:ext cx="37245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001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Пусть помнит каждый гражданин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Пожарный номер – </a:t>
            </a:r>
            <a:r>
              <a:rPr lang="ru-RU" sz="6000" dirty="0" smtClean="0">
                <a:solidFill>
                  <a:srgbClr val="C00000"/>
                </a:solidFill>
                <a:latin typeface="Ampir Deco" pitchFamily="2" charset="0"/>
              </a:rPr>
              <a:t>01</a:t>
            </a:r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!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6" name="Рисунок 7" descr="00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446742" cy="27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анимированный</Template>
  <TotalTime>95</TotalTime>
  <Words>68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Зима анимированный</vt:lpstr>
      <vt:lpstr>Подразделение по делам несовершеннолетних ОМВД России по Сретенскому району</vt:lpstr>
      <vt:lpstr>Безопасный новый год</vt:lpstr>
      <vt:lpstr>Если вы хотите весело и без происшествий встретить Новый год, то необходимо соблюдать основные меры предосторожности: </vt:lpstr>
      <vt:lpstr> Не зажигайте на ёлке свечи, бенгальские огни. </vt:lpstr>
      <vt:lpstr> Не используйте самодельные электрогирлянды, не направляйте в её сторону хлопушки; </vt:lpstr>
      <vt:lpstr>Нельзя ватой обкладывать подставку и украшать ветки  и игрушками из нее </vt:lpstr>
      <vt:lpstr>Не пускай салют без спроса!</vt:lpstr>
      <vt:lpstr>Во избежания всяких бед Огню на елку хода нет!</vt:lpstr>
      <vt:lpstr>Пусть помнит каждый гражданин Пожарный номер – 01!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вы хотите весело и без происшествий встретить Новый год, то необходимо соблюдать основные меры предосторожности: </dc:title>
  <dc:creator>Admin</dc:creator>
  <cp:lastModifiedBy>User</cp:lastModifiedBy>
  <cp:revision>12</cp:revision>
  <dcterms:created xsi:type="dcterms:W3CDTF">2011-12-08T10:59:22Z</dcterms:created>
  <dcterms:modified xsi:type="dcterms:W3CDTF">2020-12-25T02:33:17Z</dcterms:modified>
</cp:coreProperties>
</file>